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Proxima Nova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aa2e8a688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aa2e8a688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aa2e8a688c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aa2e8a688c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aa2e8a688c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aa2e8a688c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aa2e8a688c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aa2e8a688c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aa2e8a688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aa2e8a688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aa2e8a688c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aa2e8a688c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aa2e8a688c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aa2e8a688c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aa2e8a688c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aa2e8a688c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aa2e8a688c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aa2e8a688c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aa2e8a688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aa2e8a688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284100" y="1257300"/>
            <a:ext cx="86349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4020"/>
              <a:t>Основные элементы инженерного обеспечения общевойскового боя и как они взаимосвязаны</a:t>
            </a:r>
            <a:endParaRPr sz="402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ИД23-1 Маслов А.Н.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Заключение</a:t>
            </a:r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732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Инженерное обеспечение — это не набор разрозненных задач, а целостная система.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Эффективность боевых действий напрямую зависит от грамотного и комплексного применения всех элементов ИО.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Взаимосвязь элементов позволяет гибко влиять на ход боя, создавая тактические преимущества для своих войск и лишая их противника.</a:t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7000" y="1170125"/>
            <a:ext cx="4794601" cy="34240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>
            <a:off x="311700" y="22256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255900" y="548125"/>
            <a:ext cx="43161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Роль инженерного обеспечения в современном бою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43161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/>
              <a:t>Инженерное обеспечение (ИО) — это комплекс мероприятий, направленных на создание необходимых инженерных условий для успешного выполнения войсками боевых задач.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500"/>
              <a:t>Цель ИО: Повышение боеспособности и защищённости своих войск и нанесение максимального урона противнику за счёт инженерных средств и методов.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500"/>
              <a:t>Ключевая задача: Обеспечить свободу манёвра и действий своим войскам и максимально ограничить их для противника.</a:t>
            </a:r>
            <a:endParaRPr sz="15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5150" y="1505575"/>
            <a:ext cx="4211400" cy="2366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Ключевые элементы системы</a:t>
            </a: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ru" sz="2400"/>
              <a:t>Повышение подвижности войск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ru" sz="2400"/>
              <a:t>Снижение подвижности противника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ru" sz="2400"/>
              <a:t>Повышение живучести и защита войск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ru" sz="2400"/>
              <a:t>Обеспечение манёвра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ru" sz="2400"/>
              <a:t>Маскировка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Повышение подвижности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72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Суть: Обеспечение беспрепятственного и быстрого продвижения своих войск в любых условиях местности.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Мероприятия:</a:t>
            </a:r>
            <a:endParaRPr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Разведка и инженерная разведка маршрутов.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Устройство и содержание колонных путей.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Преодоление естественных (реки, овраги, болота) и искусственных (заграждения) препятствий (наведение мостов, строительство переправ, проделывание проходов).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Дорожное и восстановительное дело.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9400" y="1320475"/>
            <a:ext cx="4794598" cy="2696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Снижение подвижности противника</a:t>
            </a: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13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Суть: Создание искусственных препятствий для замедления, остановки, нанесения потерь и канализации действий противника в выгодном для себя направлении.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Мероприятия:</a:t>
            </a:r>
            <a:endParaRPr/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Устройство минно-взрывных заграждений (противопехотных, противотанковых).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Создание невзрывных заграждений (противотанковые рвы, эскарпы, надолбы, завалы).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Устройство заграждений на водных преградах.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4875" y="1499075"/>
            <a:ext cx="4114200" cy="2620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Повышение живучести и защита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0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Суть: Защита личного состава и боевой техники от воздействия средств поражения противника.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Мероприятия:</a:t>
            </a:r>
            <a:endParaRPr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Отрывка и оборудование окопов, укрытий для техники (танков, БМП, артиллерии).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Строительство блиндажей, убежищ.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Оборудование командных и медицинских пунктов.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Защита от высокоточного оружия и средств разведки.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000" y="1170125"/>
            <a:ext cx="4323599" cy="2885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Обеспечение манёвра</a:t>
            </a:r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05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Суть: Комплексное инженерное мероприятие, объединяющее в себе элементы подвижности и защиты для быстрого перегруппировки войск, занятия выгодных рубежей и нанесения внезапных ударов.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Мероприятия:</a:t>
            </a:r>
            <a:endParaRPr/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Манёвр силами: Скрытная подготовка путей для выдвижения.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Манёвр огнём: Быстрое оборудование огневых позиций для артиллерии и ПТРК.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Создание ложных районов сосредоточения и рубежей для обмана противника.</a:t>
            </a:r>
            <a:endParaRPr/>
          </a:p>
        </p:txBody>
      </p:sp>
      <p:pic>
        <p:nvPicPr>
          <p:cNvPr id="1026" name="Picture 2" descr="Противотанковые ракетные комплексы: на что способны ПТРК и почему их  называют убийцами бронетехники?: Оружие: Наука и техника: Lenta.ru">
            <a:extLst>
              <a:ext uri="{FF2B5EF4-FFF2-40B4-BE49-F238E27FC236}">
                <a16:creationId xmlns:a16="http://schemas.microsoft.com/office/drawing/2014/main" id="{5F705390-A654-4E1D-169E-707915561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9227" y="1223226"/>
            <a:ext cx="4043073" cy="2697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Маскировка</a:t>
            </a:r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21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Суть: Введение противника в заблуждение относительно истинного расположения, сил, намерений и действий своих войск.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Мероприятия:</a:t>
            </a:r>
            <a:endParaRPr/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Использование маскировочных сеток, имитаторов.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Устройство ложных позиций (окопов, командных пунктов), размещение макетов техники.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Соблюдение мер световой, звуковой и радиомаскировки.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Использование естественных масок (лес, складки местности).</a:t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5800" y="1170125"/>
            <a:ext cx="4405800" cy="2938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Взаимосвязь элементов</a:t>
            </a:r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Все элементы инженерного обеспечения неразрывно связаны и работают как единый механизм.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Пример 1: «Наступление»</a:t>
            </a:r>
            <a:endParaRPr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Чтобы совершить манёвр и атаковать, нужно повысить подвижность своих войск (проложить путь) и одновременно снизить подвижность противника на флангах (установить мины).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Для скрытности подготовки атаки используется маскировка.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Для защиты от контрудара оборудуются временные укрытия, что является элементом защиты.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Пример 2: «Оборона»</a:t>
            </a:r>
            <a:endParaRPr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Основная задача — снизить подвижность противника на подступах и повысить свою защиту (окопы, укрытия).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Для скрытности расположения огневых точек применяется маскировка.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Для контратаки или переброски резервов заранее подготавливаются пути манёвра, что требует повышения подвижности на своих тыловых маршрутах.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553</Words>
  <Application>Microsoft Office PowerPoint</Application>
  <PresentationFormat>Экран (16:9)</PresentationFormat>
  <Paragraphs>60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Proxima Nova</vt:lpstr>
      <vt:lpstr>Arial</vt:lpstr>
      <vt:lpstr>Spearmint</vt:lpstr>
      <vt:lpstr>Основные элементы инженерного обеспечения общевойскового боя и как они взаимосвязаны</vt:lpstr>
      <vt:lpstr>Роль инженерного обеспечения в современном бою</vt:lpstr>
      <vt:lpstr>Ключевые элементы системы</vt:lpstr>
      <vt:lpstr>Повышение подвижности</vt:lpstr>
      <vt:lpstr>Снижение подвижности противника</vt:lpstr>
      <vt:lpstr>Повышение живучести и защита</vt:lpstr>
      <vt:lpstr>Обеспечение манёвра</vt:lpstr>
      <vt:lpstr>Маскировка</vt:lpstr>
      <vt:lpstr>Взаимосвязь элементов</vt:lpstr>
      <vt:lpstr>Заключение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Aknas Macefg</cp:lastModifiedBy>
  <cp:revision>1</cp:revision>
  <dcterms:modified xsi:type="dcterms:W3CDTF">2025-11-26T20:06:11Z</dcterms:modified>
</cp:coreProperties>
</file>